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2580" y="-14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27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46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60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65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1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79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75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0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60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65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9E27-1C14-4D89-A1D0-CAF251DC2232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7670-2540-414A-8AF9-F04707C10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16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1" t="23172" r="10907" b="4849"/>
          <a:stretch/>
        </p:blipFill>
        <p:spPr bwMode="auto">
          <a:xfrm>
            <a:off x="395536" y="404664"/>
            <a:ext cx="77768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037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MARIA3</dc:creator>
  <cp:lastModifiedBy>MARIA3</cp:lastModifiedBy>
  <cp:revision>1</cp:revision>
  <dcterms:created xsi:type="dcterms:W3CDTF">2015-02-18T22:13:01Z</dcterms:created>
  <dcterms:modified xsi:type="dcterms:W3CDTF">2015-02-18T22:16:37Z</dcterms:modified>
</cp:coreProperties>
</file>