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1992CB-301B-486A-8E9F-A9C6264EDB16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A500F97-B7D2-4F93-890E-31E0BAC1FA5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337" y="332656"/>
            <a:ext cx="7920880" cy="1008111"/>
          </a:xfrm>
        </p:spPr>
        <p:txBody>
          <a:bodyPr>
            <a:norm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 Artesanal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16824" cy="4968552"/>
          </a:xfrm>
        </p:spPr>
        <p:txBody>
          <a:bodyPr>
            <a:normAutofit/>
          </a:bodyPr>
          <a:lstStyle/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Esc.Sec.Téc.No.2</a:t>
            </a:r>
          </a:p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“Juan rivera Armenta”</a:t>
            </a: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Integrantes:</a:t>
            </a: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Miguel</a:t>
            </a: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Jennifer</a:t>
            </a: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Dayanna</a:t>
            </a: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Myrna</a:t>
            </a:r>
          </a:p>
          <a:p>
            <a:pPr algn="l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Keyla</a:t>
            </a:r>
          </a:p>
        </p:txBody>
      </p:sp>
    </p:spTree>
    <p:extLst>
      <p:ext uri="{BB962C8B-B14F-4D97-AF65-F5344CB8AC3E}">
        <p14:creationId xmlns:p14="http://schemas.microsoft.com/office/powerpoint/2010/main" val="12667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Elección del juguete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Nosotros decidimos hacer muñecos en forma de galletas de jengibre.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801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La recopilación de información e investigación de campo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Los materiales que utilizamos fueron los siguientes: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Fieltro de colores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uata</a:t>
            </a:r>
            <a:endParaRPr lang="es-MX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Hilo transparente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Tijeras</a:t>
            </a:r>
          </a:p>
          <a:p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2168"/>
          </a:xfrm>
        </p:spPr>
        <p:txBody>
          <a:bodyPr>
            <a:normAutofit/>
          </a:bodyPr>
          <a:lstStyle/>
          <a:p>
            <a:r>
              <a:rPr lang="es-MX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La compilación, análisis y estructuración, así como de materiales</a:t>
            </a:r>
            <a:endParaRPr lang="es-MX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Debido a que no todos contábamos con los materiales y era algo complicado, decidimos hacer el muñeco de forma diferente, como una galleta de jengibre.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 elaboración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Aquí empezamos a elaborar el juguete.</a:t>
            </a:r>
          </a:p>
          <a:p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4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del producto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En esta fase dimos los últimos detalles a nuestro muñeco, como ponerle ropa, ojos, ver si está bien cocido, etc.</a:t>
            </a:r>
          </a:p>
          <a:p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806484">
            <a:off x="323528" y="2132856"/>
            <a:ext cx="8229600" cy="1143000"/>
          </a:xfrm>
        </p:spPr>
        <p:txBody>
          <a:bodyPr>
            <a:norm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GRACIAS POR SU ATENCIÓN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59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</TotalTime>
  <Words>132</Words>
  <Application>Microsoft Office PowerPoint</Application>
  <PresentationFormat>Presentación en pantalla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Austin</vt:lpstr>
      <vt:lpstr>Proyecto Artesanal</vt:lpstr>
      <vt:lpstr>Elección del juguete</vt:lpstr>
      <vt:lpstr>La recopilación de información e investigación de campo</vt:lpstr>
      <vt:lpstr>La compilación, análisis y estructuración, así como de materiales</vt:lpstr>
      <vt:lpstr>La elaboración</vt:lpstr>
      <vt:lpstr>Evaluación del producto</vt:lpstr>
      <vt:lpstr>GRACIAS POR SU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Artesanal</dc:title>
  <dc:creator>jorge</dc:creator>
  <cp:lastModifiedBy>MERCEDES</cp:lastModifiedBy>
  <cp:revision>7</cp:revision>
  <dcterms:created xsi:type="dcterms:W3CDTF">2015-06-16T04:45:57Z</dcterms:created>
  <dcterms:modified xsi:type="dcterms:W3CDTF">2015-06-16T04:36:52Z</dcterms:modified>
</cp:coreProperties>
</file>